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9" r:id="rId5"/>
    <p:sldId id="261" r:id="rId6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138594-9FB6-AE4C-8C79-BA6E892835FB}" v="17" dt="2025-05-15T12:55:28.0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4762"/>
        <p:guide pos="3368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no Ludwigs" userId="d369c429-fe7f-4f7c-b65d-b20cd066d268" providerId="ADAL" clId="{F3138594-9FB6-AE4C-8C79-BA6E892835FB}"/>
    <pc:docChg chg="undo custSel modMainMaster">
      <pc:chgData name="Benno Ludwigs" userId="d369c429-fe7f-4f7c-b65d-b20cd066d268" providerId="ADAL" clId="{F3138594-9FB6-AE4C-8C79-BA6E892835FB}" dt="2025-05-15T12:55:28.003" v="16"/>
      <pc:docMkLst>
        <pc:docMk/>
      </pc:docMkLst>
      <pc:sldMasterChg chg="modSldLayout">
        <pc:chgData name="Benno Ludwigs" userId="d369c429-fe7f-4f7c-b65d-b20cd066d268" providerId="ADAL" clId="{F3138594-9FB6-AE4C-8C79-BA6E892835FB}" dt="2025-05-15T12:55:28.003" v="16"/>
        <pc:sldMasterMkLst>
          <pc:docMk/>
          <pc:sldMasterMk cId="1517935443" sldId="2147483660"/>
        </pc:sldMasterMkLst>
        <pc:sldLayoutChg chg="modSp mod">
          <pc:chgData name="Benno Ludwigs" userId="d369c429-fe7f-4f7c-b65d-b20cd066d268" providerId="ADAL" clId="{F3138594-9FB6-AE4C-8C79-BA6E892835FB}" dt="2025-05-15T12:55:19.628" v="14" actId="1036"/>
          <pc:sldLayoutMkLst>
            <pc:docMk/>
            <pc:sldMasterMk cId="1517935443" sldId="2147483660"/>
            <pc:sldLayoutMk cId="2755613196" sldId="2147483673"/>
          </pc:sldLayoutMkLst>
          <pc:picChg chg="mod">
            <ac:chgData name="Benno Ludwigs" userId="d369c429-fe7f-4f7c-b65d-b20cd066d268" providerId="ADAL" clId="{F3138594-9FB6-AE4C-8C79-BA6E892835FB}" dt="2025-05-15T12:55:19.628" v="14" actId="1036"/>
            <ac:picMkLst>
              <pc:docMk/>
              <pc:sldMasterMk cId="1517935443" sldId="2147483660"/>
              <pc:sldLayoutMk cId="2755613196" sldId="2147483673"/>
              <ac:picMk id="8" creationId="{DB44DBAC-FE5A-F6C2-7E92-B73A164B926C}"/>
            </ac:picMkLst>
          </pc:picChg>
        </pc:sldLayoutChg>
        <pc:sldLayoutChg chg="addSp delSp modSp mod">
          <pc:chgData name="Benno Ludwigs" userId="d369c429-fe7f-4f7c-b65d-b20cd066d268" providerId="ADAL" clId="{F3138594-9FB6-AE4C-8C79-BA6E892835FB}" dt="2025-05-15T12:55:28.003" v="16"/>
          <pc:sldLayoutMkLst>
            <pc:docMk/>
            <pc:sldMasterMk cId="1517935443" sldId="2147483660"/>
            <pc:sldLayoutMk cId="1884129579" sldId="2147483675"/>
          </pc:sldLayoutMkLst>
          <pc:picChg chg="add mod">
            <ac:chgData name="Benno Ludwigs" userId="d369c429-fe7f-4f7c-b65d-b20cd066d268" providerId="ADAL" clId="{F3138594-9FB6-AE4C-8C79-BA6E892835FB}" dt="2025-05-15T12:55:28.003" v="16"/>
            <ac:picMkLst>
              <pc:docMk/>
              <pc:sldMasterMk cId="1517935443" sldId="2147483660"/>
              <pc:sldLayoutMk cId="1884129579" sldId="2147483675"/>
              <ac:picMk id="4" creationId="{B2DD198E-A779-B4E3-5E7C-64E248EA7F72}"/>
            </ac:picMkLst>
          </pc:picChg>
          <pc:picChg chg="del">
            <ac:chgData name="Benno Ludwigs" userId="d369c429-fe7f-4f7c-b65d-b20cd066d268" providerId="ADAL" clId="{F3138594-9FB6-AE4C-8C79-BA6E892835FB}" dt="2025-05-15T12:55:27.553" v="15" actId="478"/>
            <ac:picMkLst>
              <pc:docMk/>
              <pc:sldMasterMk cId="1517935443" sldId="2147483660"/>
              <pc:sldLayoutMk cId="1884129579" sldId="2147483675"/>
              <ac:picMk id="8" creationId="{DB44DBAC-FE5A-F6C2-7E92-B73A164B926C}"/>
            </ac:picMkLst>
          </pc:picChg>
        </pc:sldLayoutChg>
      </pc:sldMasterChg>
    </pc:docChg>
  </pc:docChgLst>
  <pc:docChgLst>
    <pc:chgData name="Hannah Mechenbier" userId="ab46790e-ae79-4807-bfc6-63a4e2f3c4eb" providerId="ADAL" clId="{B2FB892E-EF50-7E45-9846-718C0727BC06}"/>
    <pc:docChg chg="delSld delSection modSection">
      <pc:chgData name="Hannah Mechenbier" userId="ab46790e-ae79-4807-bfc6-63a4e2f3c4eb" providerId="ADAL" clId="{B2FB892E-EF50-7E45-9846-718C0727BC06}" dt="2025-04-08T13:47:09.608" v="4" actId="17851"/>
      <pc:docMkLst>
        <pc:docMk/>
      </pc:docMkLst>
      <pc:sldChg chg="del">
        <pc:chgData name="Hannah Mechenbier" userId="ab46790e-ae79-4807-bfc6-63a4e2f3c4eb" providerId="ADAL" clId="{B2FB892E-EF50-7E45-9846-718C0727BC06}" dt="2025-04-08T13:47:01.388" v="1" actId="2696"/>
        <pc:sldMkLst>
          <pc:docMk/>
          <pc:sldMk cId="23547065" sldId="260"/>
        </pc:sldMkLst>
      </pc:sldChg>
      <pc:sldChg chg="del">
        <pc:chgData name="Hannah Mechenbier" userId="ab46790e-ae79-4807-bfc6-63a4e2f3c4eb" providerId="ADAL" clId="{B2FB892E-EF50-7E45-9846-718C0727BC06}" dt="2025-04-08T13:47:01.049" v="0" actId="2696"/>
        <pc:sldMkLst>
          <pc:docMk/>
          <pc:sldMk cId="870334602" sldId="2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lakat A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rafik 43">
            <a:extLst>
              <a:ext uri="{FF2B5EF4-FFF2-40B4-BE49-F238E27FC236}">
                <a16:creationId xmlns:a16="http://schemas.microsoft.com/office/drawing/2014/main" id="{61D9FB05-EA7E-2A73-38CD-C836A966BFE4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36"/>
            <a:ext cx="10703143" cy="12703392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897AFA39-7C0A-A1B3-9F39-7FAEB6F7ABAD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0703143" cy="12703392"/>
          </a:xfrm>
          <a:prstGeom prst="rect">
            <a:avLst/>
          </a:prstGeom>
        </p:spPr>
      </p:pic>
      <p:sp>
        <p:nvSpPr>
          <p:cNvPr id="42" name="Abgerundetes Rechteck 41">
            <a:extLst>
              <a:ext uri="{FF2B5EF4-FFF2-40B4-BE49-F238E27FC236}">
                <a16:creationId xmlns:a16="http://schemas.microsoft.com/office/drawing/2014/main" id="{FF36CA3C-F637-E98F-9F33-0392DA3D47E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2601311" y="10538460"/>
            <a:ext cx="9972751" cy="690916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softEdge rad="126792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noFill/>
              </a:ln>
            </a:endParaRPr>
          </a:p>
        </p:txBody>
      </p:sp>
      <p:sp>
        <p:nvSpPr>
          <p:cNvPr id="48" name="Abgerundetes Rechteck 47">
            <a:extLst>
              <a:ext uri="{FF2B5EF4-FFF2-40B4-BE49-F238E27FC236}">
                <a16:creationId xmlns:a16="http://schemas.microsoft.com/office/drawing/2014/main" id="{D0D9DC6D-8E23-F38A-836B-A825989FAA4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499687">
            <a:off x="1835903" y="10905401"/>
            <a:ext cx="10962433" cy="708408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softEdge rad="1270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noFill/>
              </a:ln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B44DBAC-FE5A-F6C2-7E92-B73A164B926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105" y="12608290"/>
            <a:ext cx="4712273" cy="2432903"/>
          </a:xfrm>
          <a:prstGeom prst="rect">
            <a:avLst/>
          </a:prstGeom>
        </p:spPr>
      </p:pic>
      <p:sp>
        <p:nvSpPr>
          <p:cNvPr id="46" name="Bildplatzhalter 43">
            <a:extLst>
              <a:ext uri="{FF2B5EF4-FFF2-40B4-BE49-F238E27FC236}">
                <a16:creationId xmlns:a16="http://schemas.microsoft.com/office/drawing/2014/main" id="{F6A41392-D919-ACEC-CD04-DD69DCD237D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772400" y="13139580"/>
            <a:ext cx="2470150" cy="1445100"/>
          </a:xfrm>
        </p:spPr>
        <p:txBody>
          <a:bodyPr tIns="108000" anchor="t" anchorCtr="0">
            <a:no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de-DE"/>
              <a:t>Logofläche Sponsoren/Partner</a:t>
            </a:r>
          </a:p>
        </p:txBody>
      </p:sp>
      <p:sp>
        <p:nvSpPr>
          <p:cNvPr id="47" name="Bildplatzhalter 43">
            <a:extLst>
              <a:ext uri="{FF2B5EF4-FFF2-40B4-BE49-F238E27FC236}">
                <a16:creationId xmlns:a16="http://schemas.microsoft.com/office/drawing/2014/main" id="{173CBA35-F170-658C-8689-7298E81D89BA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924150" y="13133548"/>
            <a:ext cx="2470150" cy="1445100"/>
          </a:xfrm>
        </p:spPr>
        <p:txBody>
          <a:bodyPr tIns="108000" anchor="t" anchorCtr="0">
            <a:no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de-DE"/>
              <a:t>Logofläche Sponsoren/Partner</a:t>
            </a:r>
          </a:p>
        </p:txBody>
      </p:sp>
      <p:sp>
        <p:nvSpPr>
          <p:cNvPr id="49" name="Bildplatzhalter 49">
            <a:extLst>
              <a:ext uri="{FF2B5EF4-FFF2-40B4-BE49-F238E27FC236}">
                <a16:creationId xmlns:a16="http://schemas.microsoft.com/office/drawing/2014/main" id="{322B6670-3331-CCAB-02E2-7D791497159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445026" y="3837218"/>
            <a:ext cx="11457642" cy="9598786"/>
          </a:xfrm>
          <a:prstGeom prst="teardrop">
            <a:avLst>
              <a:gd name="adj" fmla="val 90187"/>
            </a:avLst>
          </a:prstGeom>
          <a:solidFill>
            <a:schemeClr val="bg1">
              <a:lumMod val="95000"/>
            </a:schemeClr>
          </a:solidFill>
          <a:effectLst>
            <a:softEdge rad="1270000"/>
          </a:effectLst>
        </p:spPr>
        <p:txBody>
          <a:bodyPr anchor="ctr" anchorCtr="1"/>
          <a:lstStyle>
            <a:lvl1pPr marL="0" indent="0" algn="ctr">
              <a:buNone/>
              <a:defRPr/>
            </a:lvl1pPr>
          </a:lstStyle>
          <a:p>
            <a:r>
              <a:rPr lang="de-DE"/>
              <a:t>Bild einfügen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2BEB0A8-D668-EC68-E4D3-B8178543FFF0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461976" y="2670942"/>
            <a:ext cx="9780574" cy="2601624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ct val="100000"/>
              </a:lnSpc>
              <a:defRPr sz="7200" b="1" i="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Platzhalter Headline für zwei Zeilen</a:t>
            </a:r>
            <a:br>
              <a:rPr lang="de-DE"/>
            </a:br>
            <a:endParaRPr lang="en-US"/>
          </a:p>
        </p:txBody>
      </p:sp>
      <p:sp>
        <p:nvSpPr>
          <p:cNvPr id="22" name="Textplatzhalter 37">
            <a:extLst>
              <a:ext uri="{FF2B5EF4-FFF2-40B4-BE49-F238E27FC236}">
                <a16:creationId xmlns:a16="http://schemas.microsoft.com/office/drawing/2014/main" id="{7A600BD4-DAB8-C383-DA93-5EB66C2DB0C2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461976" y="5272566"/>
            <a:ext cx="5751346" cy="2936027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200"/>
              </a:spcBef>
              <a:buNone/>
              <a:defRPr sz="3200" b="0" i="0">
                <a:solidFill>
                  <a:schemeClr val="bg1"/>
                </a:solidFill>
              </a:defRPr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de-DE"/>
              <a:t>Weitere Infos oder </a:t>
            </a:r>
            <a:r>
              <a:rPr lang="de-DE" err="1"/>
              <a:t>Subline</a:t>
            </a:r>
            <a:endParaRPr lang="de-DE"/>
          </a:p>
        </p:txBody>
      </p:sp>
      <p:sp>
        <p:nvSpPr>
          <p:cNvPr id="50" name="Textplatzhalter 4">
            <a:extLst>
              <a:ext uri="{FF2B5EF4-FFF2-40B4-BE49-F238E27FC236}">
                <a16:creationId xmlns:a16="http://schemas.microsoft.com/office/drawing/2014/main" id="{376443CD-D2E5-B3DB-8A0F-5299BCD72AF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1976" y="10810216"/>
            <a:ext cx="4065493" cy="1638191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</a:lstStyle>
          <a:p>
            <a:r>
              <a:rPr lang="de-DE"/>
              <a:t>Zusatzinfotext </a:t>
            </a:r>
            <a:r>
              <a:rPr lang="de-DE" err="1"/>
              <a:t>Lorem</a:t>
            </a:r>
            <a:r>
              <a:rPr lang="de-DE"/>
              <a:t> </a:t>
            </a:r>
            <a:r>
              <a:rPr lang="de-DE" err="1"/>
              <a:t>ipsum</a:t>
            </a:r>
            <a:r>
              <a:rPr lang="de-DE"/>
              <a:t> </a:t>
            </a:r>
            <a:r>
              <a:rPr lang="de-DE" err="1"/>
              <a:t>dolor</a:t>
            </a:r>
            <a:r>
              <a:rPr lang="de-DE"/>
              <a:t> </a:t>
            </a:r>
            <a:r>
              <a:rPr lang="de-DE" err="1"/>
              <a:t>sit</a:t>
            </a:r>
            <a:r>
              <a:rPr lang="de-DE"/>
              <a:t> </a:t>
            </a:r>
            <a:r>
              <a:rPr lang="de-DE" err="1"/>
              <a:t>amet</a:t>
            </a:r>
            <a:r>
              <a:rPr lang="de-DE"/>
              <a:t>, </a:t>
            </a:r>
            <a:r>
              <a:rPr lang="de-DE" err="1"/>
              <a:t>consetetur</a:t>
            </a:r>
            <a:r>
              <a:rPr lang="de-DE"/>
              <a:t> </a:t>
            </a:r>
            <a:r>
              <a:rPr lang="de-DE" err="1"/>
              <a:t>sadipscing</a:t>
            </a:r>
            <a:r>
              <a:rPr lang="de-DE"/>
              <a:t> </a:t>
            </a:r>
            <a:r>
              <a:rPr lang="de-DE" err="1"/>
              <a:t>elitr</a:t>
            </a:r>
            <a:r>
              <a:rPr lang="de-DE"/>
              <a:t>, sed </a:t>
            </a:r>
            <a:r>
              <a:rPr lang="de-DE" err="1"/>
              <a:t>diam</a:t>
            </a:r>
            <a:r>
              <a:rPr lang="de-DE"/>
              <a:t> </a:t>
            </a:r>
            <a:r>
              <a:rPr lang="de-DE" err="1"/>
              <a:t>nonumy</a:t>
            </a:r>
            <a:r>
              <a:rPr lang="de-DE"/>
              <a:t> </a:t>
            </a:r>
            <a:r>
              <a:rPr lang="de-DE" err="1"/>
              <a:t>eirmod</a:t>
            </a:r>
            <a:r>
              <a:rPr lang="de-DE"/>
              <a:t> </a:t>
            </a:r>
            <a:r>
              <a:rPr lang="de-DE" err="1"/>
              <a:t>tempor</a:t>
            </a:r>
            <a:r>
              <a:rPr lang="de-DE"/>
              <a:t> </a:t>
            </a:r>
            <a:r>
              <a:rPr lang="de-DE" err="1"/>
              <a:t>invidunt</a:t>
            </a:r>
            <a:r>
              <a:rPr lang="de-DE"/>
              <a:t> </a:t>
            </a:r>
            <a:r>
              <a:rPr lang="de-DE" err="1"/>
              <a:t>ut</a:t>
            </a:r>
            <a:r>
              <a:rPr lang="de-DE"/>
              <a:t> </a:t>
            </a:r>
            <a:r>
              <a:rPr lang="de-DE" err="1"/>
              <a:t>labore</a:t>
            </a:r>
            <a:r>
              <a:rPr lang="de-DE"/>
              <a:t> et </a:t>
            </a:r>
            <a:r>
              <a:rPr lang="de-DE" err="1"/>
              <a:t>dolore</a:t>
            </a:r>
            <a:r>
              <a:rPr lang="de-DE"/>
              <a:t>.</a:t>
            </a:r>
          </a:p>
        </p:txBody>
      </p:sp>
      <p:pic>
        <p:nvPicPr>
          <p:cNvPr id="3" name="Grafik 2" descr="Ein Bild, das Text, Schrift, Screenshot, Grafiken enthält.&#10;&#10;KI-generierte Inhalte können fehlerhaft sein.">
            <a:extLst>
              <a:ext uri="{FF2B5EF4-FFF2-40B4-BE49-F238E27FC236}">
                <a16:creationId xmlns:a16="http://schemas.microsoft.com/office/drawing/2014/main" id="{E8BB042F-6D2E-5FFA-E3E4-A694D5E63E9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321" y="19085"/>
            <a:ext cx="4478491" cy="2778492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216EDBB-6CD1-BB82-9C48-AD9240A164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56" y="571836"/>
            <a:ext cx="4158555" cy="447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613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59" userDrawn="1">
          <p15:clr>
            <a:srgbClr val="FBAE40"/>
          </p15:clr>
        </p15:guide>
        <p15:guide id="2" pos="6452" userDrawn="1">
          <p15:clr>
            <a:srgbClr val="FBAE40"/>
          </p15:clr>
        </p15:guide>
        <p15:guide id="3" orient="horz" pos="317" userDrawn="1">
          <p15:clr>
            <a:srgbClr val="FBAE40"/>
          </p15:clr>
        </p15:guide>
        <p15:guide id="4" orient="horz" pos="929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lakat A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rafik 43">
            <a:extLst>
              <a:ext uri="{FF2B5EF4-FFF2-40B4-BE49-F238E27FC236}">
                <a16:creationId xmlns:a16="http://schemas.microsoft.com/office/drawing/2014/main" id="{61D9FB05-EA7E-2A73-38CD-C836A966BFE4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36"/>
            <a:ext cx="10703143" cy="12703392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897AFA39-7C0A-A1B3-9F39-7FAEB6F7ABAD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703143" cy="12720376"/>
          </a:xfrm>
          <a:prstGeom prst="rect">
            <a:avLst/>
          </a:prstGeom>
        </p:spPr>
      </p:pic>
      <p:sp>
        <p:nvSpPr>
          <p:cNvPr id="42" name="Abgerundetes Rechteck 41">
            <a:extLst>
              <a:ext uri="{FF2B5EF4-FFF2-40B4-BE49-F238E27FC236}">
                <a16:creationId xmlns:a16="http://schemas.microsoft.com/office/drawing/2014/main" id="{FF36CA3C-F637-E98F-9F33-0392DA3D47E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2601311" y="10538460"/>
            <a:ext cx="9972751" cy="690916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softEdge rad="126792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noFill/>
              </a:ln>
            </a:endParaRPr>
          </a:p>
        </p:txBody>
      </p:sp>
      <p:sp>
        <p:nvSpPr>
          <p:cNvPr id="48" name="Abgerundetes Rechteck 47">
            <a:extLst>
              <a:ext uri="{FF2B5EF4-FFF2-40B4-BE49-F238E27FC236}">
                <a16:creationId xmlns:a16="http://schemas.microsoft.com/office/drawing/2014/main" id="{D0D9DC6D-8E23-F38A-836B-A825989FAA4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499687">
            <a:off x="1835903" y="10905401"/>
            <a:ext cx="10962433" cy="708408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softEdge rad="1270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noFill/>
              </a:ln>
            </a:endParaRPr>
          </a:p>
        </p:txBody>
      </p:sp>
      <p:sp>
        <p:nvSpPr>
          <p:cNvPr id="46" name="Bildplatzhalter 43">
            <a:extLst>
              <a:ext uri="{FF2B5EF4-FFF2-40B4-BE49-F238E27FC236}">
                <a16:creationId xmlns:a16="http://schemas.microsoft.com/office/drawing/2014/main" id="{F6A41392-D919-ACEC-CD04-DD69DCD237D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772400" y="13139580"/>
            <a:ext cx="2470150" cy="1445100"/>
          </a:xfrm>
        </p:spPr>
        <p:txBody>
          <a:bodyPr tIns="108000" anchor="t" anchorCtr="0">
            <a:no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de-DE"/>
              <a:t>Logofläche Sponsoren/Partner</a:t>
            </a:r>
          </a:p>
        </p:txBody>
      </p:sp>
      <p:sp>
        <p:nvSpPr>
          <p:cNvPr id="47" name="Bildplatzhalter 43">
            <a:extLst>
              <a:ext uri="{FF2B5EF4-FFF2-40B4-BE49-F238E27FC236}">
                <a16:creationId xmlns:a16="http://schemas.microsoft.com/office/drawing/2014/main" id="{173CBA35-F170-658C-8689-7298E81D89BA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924150" y="13133548"/>
            <a:ext cx="2470150" cy="1445100"/>
          </a:xfrm>
        </p:spPr>
        <p:txBody>
          <a:bodyPr tIns="108000" anchor="t" anchorCtr="0">
            <a:no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de-DE"/>
              <a:t>Logofläche Sponsoren/Partner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2BEB0A8-D668-EC68-E4D3-B8178543FFF0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461976" y="2670942"/>
            <a:ext cx="9780574" cy="3318892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ct val="100000"/>
              </a:lnSpc>
              <a:defRPr sz="7200" b="1" i="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Platzhalter Headline für mehr Text maximal drei Zeilen</a:t>
            </a:r>
            <a:br>
              <a:rPr lang="de-DE"/>
            </a:br>
            <a:endParaRPr lang="en-US"/>
          </a:p>
        </p:txBody>
      </p:sp>
      <p:sp>
        <p:nvSpPr>
          <p:cNvPr id="22" name="Textplatzhalter 37">
            <a:extLst>
              <a:ext uri="{FF2B5EF4-FFF2-40B4-BE49-F238E27FC236}">
                <a16:creationId xmlns:a16="http://schemas.microsoft.com/office/drawing/2014/main" id="{7A600BD4-DAB8-C383-DA93-5EB66C2DB0C2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461976" y="6395786"/>
            <a:ext cx="9780574" cy="3440298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200"/>
              </a:spcBef>
              <a:buNone/>
              <a:defRPr sz="3200" b="0" i="0">
                <a:solidFill>
                  <a:schemeClr val="bg1"/>
                </a:solidFill>
              </a:defRPr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de-DE"/>
              <a:t>Mehr Platz für weitere Infos oder </a:t>
            </a:r>
            <a:r>
              <a:rPr lang="de-DE" err="1"/>
              <a:t>Subline</a:t>
            </a:r>
            <a:endParaRPr lang="de-DE"/>
          </a:p>
        </p:txBody>
      </p:sp>
      <p:sp>
        <p:nvSpPr>
          <p:cNvPr id="50" name="Textplatzhalter 4">
            <a:extLst>
              <a:ext uri="{FF2B5EF4-FFF2-40B4-BE49-F238E27FC236}">
                <a16:creationId xmlns:a16="http://schemas.microsoft.com/office/drawing/2014/main" id="{376443CD-D2E5-B3DB-8A0F-5299BCD72AF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1976" y="10471222"/>
            <a:ext cx="5504484" cy="1825849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</a:lstStyle>
          <a:p>
            <a:r>
              <a:rPr lang="de-DE"/>
              <a:t>Zusatzinfotext </a:t>
            </a:r>
            <a:r>
              <a:rPr lang="de-DE" err="1"/>
              <a:t>Lorem</a:t>
            </a:r>
            <a:r>
              <a:rPr lang="de-DE"/>
              <a:t> </a:t>
            </a:r>
            <a:r>
              <a:rPr lang="de-DE" err="1"/>
              <a:t>ipsum</a:t>
            </a:r>
            <a:r>
              <a:rPr lang="de-DE"/>
              <a:t> </a:t>
            </a:r>
            <a:r>
              <a:rPr lang="de-DE" err="1"/>
              <a:t>dolor</a:t>
            </a:r>
            <a:r>
              <a:rPr lang="de-DE"/>
              <a:t> </a:t>
            </a:r>
            <a:r>
              <a:rPr lang="de-DE" err="1"/>
              <a:t>sit</a:t>
            </a:r>
            <a:r>
              <a:rPr lang="de-DE"/>
              <a:t> </a:t>
            </a:r>
            <a:r>
              <a:rPr lang="de-DE" err="1"/>
              <a:t>amet</a:t>
            </a:r>
            <a:r>
              <a:rPr lang="de-DE"/>
              <a:t>, </a:t>
            </a:r>
            <a:r>
              <a:rPr lang="de-DE" err="1"/>
              <a:t>consetetur</a:t>
            </a:r>
            <a:r>
              <a:rPr lang="de-DE"/>
              <a:t> </a:t>
            </a:r>
            <a:r>
              <a:rPr lang="de-DE" err="1"/>
              <a:t>sadipscing</a:t>
            </a:r>
            <a:r>
              <a:rPr lang="de-DE"/>
              <a:t> </a:t>
            </a:r>
            <a:r>
              <a:rPr lang="de-DE" err="1"/>
              <a:t>elitr</a:t>
            </a:r>
            <a:r>
              <a:rPr lang="de-DE"/>
              <a:t>, sed </a:t>
            </a:r>
            <a:r>
              <a:rPr lang="de-DE" err="1"/>
              <a:t>diam</a:t>
            </a:r>
            <a:r>
              <a:rPr lang="de-DE"/>
              <a:t> </a:t>
            </a:r>
            <a:r>
              <a:rPr lang="de-DE" err="1"/>
              <a:t>nonumy</a:t>
            </a:r>
            <a:r>
              <a:rPr lang="de-DE"/>
              <a:t> </a:t>
            </a:r>
            <a:r>
              <a:rPr lang="de-DE" err="1"/>
              <a:t>eirmod</a:t>
            </a:r>
            <a:r>
              <a:rPr lang="de-DE"/>
              <a:t> </a:t>
            </a:r>
            <a:r>
              <a:rPr lang="de-DE" err="1"/>
              <a:t>tempor</a:t>
            </a:r>
            <a:r>
              <a:rPr lang="de-DE"/>
              <a:t> </a:t>
            </a:r>
            <a:r>
              <a:rPr lang="de-DE" err="1"/>
              <a:t>invidunt</a:t>
            </a:r>
            <a:r>
              <a:rPr lang="de-DE"/>
              <a:t> </a:t>
            </a:r>
            <a:r>
              <a:rPr lang="de-DE" err="1"/>
              <a:t>ut</a:t>
            </a:r>
            <a:r>
              <a:rPr lang="de-DE"/>
              <a:t> </a:t>
            </a:r>
            <a:r>
              <a:rPr lang="de-DE" err="1"/>
              <a:t>labore</a:t>
            </a:r>
            <a:r>
              <a:rPr lang="de-DE"/>
              <a:t> et </a:t>
            </a:r>
            <a:r>
              <a:rPr lang="de-DE" err="1"/>
              <a:t>dolore</a:t>
            </a:r>
            <a:r>
              <a:rPr lang="de-DE"/>
              <a:t> magna </a:t>
            </a:r>
            <a:r>
              <a:rPr lang="de-DE" err="1"/>
              <a:t>aliquyam</a:t>
            </a:r>
            <a:r>
              <a:rPr lang="de-DE"/>
              <a:t> erat, sed </a:t>
            </a:r>
            <a:r>
              <a:rPr lang="de-DE" err="1"/>
              <a:t>diam</a:t>
            </a:r>
            <a:r>
              <a:rPr lang="de-DE"/>
              <a:t> </a:t>
            </a:r>
            <a:r>
              <a:rPr lang="de-DE" err="1"/>
              <a:t>voluptua</a:t>
            </a:r>
            <a:r>
              <a:rPr lang="de-DE"/>
              <a:t>. At </a:t>
            </a:r>
            <a:r>
              <a:rPr lang="de-DE" err="1"/>
              <a:t>vero</a:t>
            </a:r>
            <a:r>
              <a:rPr lang="de-DE"/>
              <a:t> </a:t>
            </a:r>
            <a:r>
              <a:rPr lang="de-DE" err="1"/>
              <a:t>eos</a:t>
            </a:r>
            <a:r>
              <a:rPr lang="de-DE"/>
              <a:t> et </a:t>
            </a:r>
            <a:r>
              <a:rPr lang="de-DE" err="1"/>
              <a:t>accusam</a:t>
            </a:r>
            <a:r>
              <a:rPr lang="de-DE"/>
              <a:t> et </a:t>
            </a:r>
            <a:r>
              <a:rPr lang="de-DE" err="1"/>
              <a:t>justo</a:t>
            </a:r>
            <a:r>
              <a:rPr lang="de-DE"/>
              <a:t> </a:t>
            </a:r>
            <a:r>
              <a:rPr lang="de-DE" err="1"/>
              <a:t>duo</a:t>
            </a:r>
            <a:r>
              <a:rPr lang="de-DE"/>
              <a:t> </a:t>
            </a:r>
            <a:r>
              <a:rPr lang="de-DE" err="1"/>
              <a:t>dolores</a:t>
            </a:r>
            <a:r>
              <a:rPr lang="de-DE"/>
              <a:t> et </a:t>
            </a:r>
            <a:r>
              <a:rPr lang="de-DE" err="1"/>
              <a:t>ea</a:t>
            </a:r>
            <a:r>
              <a:rPr lang="de-DE"/>
              <a:t> </a:t>
            </a:r>
            <a:r>
              <a:rPr lang="de-DE" err="1"/>
              <a:t>rebum</a:t>
            </a:r>
            <a:r>
              <a:rPr lang="de-DE"/>
              <a:t>. Stet </a:t>
            </a:r>
            <a:r>
              <a:rPr lang="de-DE" err="1"/>
              <a:t>clita</a:t>
            </a:r>
            <a:r>
              <a:rPr lang="de-DE"/>
              <a:t> </a:t>
            </a:r>
            <a:r>
              <a:rPr lang="de-DE" err="1"/>
              <a:t>kasd</a:t>
            </a:r>
            <a:r>
              <a:rPr lang="de-DE"/>
              <a:t> </a:t>
            </a:r>
            <a:r>
              <a:rPr lang="de-DE" err="1"/>
              <a:t>gubergren</a:t>
            </a:r>
            <a:r>
              <a:rPr lang="de-DE"/>
              <a:t>, </a:t>
            </a:r>
            <a:r>
              <a:rPr lang="de-DE" err="1"/>
              <a:t>no</a:t>
            </a:r>
            <a:r>
              <a:rPr lang="de-DE"/>
              <a:t> </a:t>
            </a:r>
            <a:r>
              <a:rPr lang="de-DE" err="1"/>
              <a:t>sea</a:t>
            </a:r>
            <a:r>
              <a:rPr lang="de-DE"/>
              <a:t> </a:t>
            </a:r>
            <a:r>
              <a:rPr lang="de-DE" err="1"/>
              <a:t>takimata</a:t>
            </a:r>
            <a:r>
              <a:rPr lang="de-DE"/>
              <a:t> sanctus </a:t>
            </a:r>
            <a:r>
              <a:rPr lang="de-DE" err="1"/>
              <a:t>est</a:t>
            </a:r>
            <a:r>
              <a:rPr lang="de-DE"/>
              <a:t> </a:t>
            </a:r>
            <a:r>
              <a:rPr lang="de-DE" err="1"/>
              <a:t>Lorem</a:t>
            </a:r>
            <a:endParaRPr lang="de-DE"/>
          </a:p>
        </p:txBody>
      </p:sp>
      <p:pic>
        <p:nvPicPr>
          <p:cNvPr id="3" name="Grafik 2" descr="Ein Bild, das Text, Schrift, Screenshot, Grafiken enthält.&#10;&#10;KI-generierte Inhalte können fehlerhaft sein.">
            <a:extLst>
              <a:ext uri="{FF2B5EF4-FFF2-40B4-BE49-F238E27FC236}">
                <a16:creationId xmlns:a16="http://schemas.microsoft.com/office/drawing/2014/main" id="{0358E79F-CA71-6425-3F5A-889B2BA1D78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321" y="19085"/>
            <a:ext cx="4478491" cy="2778492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E6DF8FE-8756-5890-E3D1-181EE699EC1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56" y="571836"/>
            <a:ext cx="4158555" cy="447156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B2DD198E-A779-B4E3-5E7C-64E248EA7F7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105" y="12608290"/>
            <a:ext cx="4712273" cy="243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1295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59" userDrawn="1">
          <p15:clr>
            <a:srgbClr val="FBAE40"/>
          </p15:clr>
        </p15:guide>
        <p15:guide id="2" pos="6452" userDrawn="1">
          <p15:clr>
            <a:srgbClr val="FBAE40"/>
          </p15:clr>
        </p15:guide>
        <p15:guide id="3" orient="horz" pos="317" userDrawn="1">
          <p15:clr>
            <a:srgbClr val="FBAE40"/>
          </p15:clr>
        </p15:guide>
        <p15:guide id="4" orient="horz" pos="929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1CE997-F5E0-48C1-8027-62ABFC9C21D5}" type="datetimeFigureOut">
              <a:rPr lang="de-DE" smtClean="0"/>
              <a:t>15.05.2025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17248E-58D3-428D-AC05-B441D5810B3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7935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80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62" userDrawn="1">
          <p15:clr>
            <a:srgbClr val="F26B43"/>
          </p15:clr>
        </p15:guide>
        <p15:guide id="2" pos="3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064FCCEC-6527-6DBD-D3FD-5D173DA2018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26BC506-0D86-119A-C232-89B5C0BD9F19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DBAA3FF8-A106-CFB2-212C-EA0767F089F2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E098B473-2356-D915-F663-58F410F5B4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FA18EC2-08DF-533E-38A8-5BDA82A0D8B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D2B12552-4B8A-826F-7457-AEA4F74BE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2213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F0AB7BD3-01A3-625E-2DCA-2E0581BC20CB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878087B-3752-9C42-0187-FF0847A86353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E5027F0-4317-7D96-C3D3-FDBF21AB1B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D84892E-AEAE-0E7B-D781-16CFC903740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A44E29F-6D02-0AFD-8A02-D51546E92F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1141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MGH">
      <a:dk1>
        <a:sysClr val="windowText" lastClr="000000"/>
      </a:dk1>
      <a:lt1>
        <a:sysClr val="window" lastClr="FFFFFF"/>
      </a:lt1>
      <a:dk2>
        <a:srgbClr val="6F6F6F"/>
      </a:dk2>
      <a:lt2>
        <a:srgbClr val="F2F2F2"/>
      </a:lt2>
      <a:accent1>
        <a:srgbClr val="E60022"/>
      </a:accent1>
      <a:accent2>
        <a:srgbClr val="FDC600"/>
      </a:accent2>
      <a:accent3>
        <a:srgbClr val="00A8E5"/>
      </a:accent3>
      <a:accent4>
        <a:srgbClr val="951981"/>
      </a:accent4>
      <a:accent5>
        <a:srgbClr val="EF7C00"/>
      </a:accent5>
      <a:accent6>
        <a:srgbClr val="94C11C"/>
      </a:accent6>
      <a:hlink>
        <a:srgbClr val="000000"/>
      </a:hlink>
      <a:folHlink>
        <a:srgbClr val="000000"/>
      </a:folHlink>
    </a:clrScheme>
    <a:fontScheme name="MGH">
      <a:majorFont>
        <a:latin typeface="MGH Sof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cf120bc-d36c-49a8-aafe-bf3e480277f6">
      <Terms xmlns="http://schemas.microsoft.com/office/infopath/2007/PartnerControls"/>
    </lcf76f155ced4ddcb4097134ff3c332f>
    <TaxCatchAll xmlns="e3be7343-3034-41be-bb2f-d9b29fa46b3a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F4B5390A07B2A408D87236A5C0281D6" ma:contentTypeVersion="14" ma:contentTypeDescription="Ein neues Dokument erstellen." ma:contentTypeScope="" ma:versionID="58c5625e2c9bd565b0767a3ca683422f">
  <xsd:schema xmlns:xsd="http://www.w3.org/2001/XMLSchema" xmlns:xs="http://www.w3.org/2001/XMLSchema" xmlns:p="http://schemas.microsoft.com/office/2006/metadata/properties" xmlns:ns2="5cf120bc-d36c-49a8-aafe-bf3e480277f6" xmlns:ns3="e3be7343-3034-41be-bb2f-d9b29fa46b3a" targetNamespace="http://schemas.microsoft.com/office/2006/metadata/properties" ma:root="true" ma:fieldsID="b1990a0a1a9e288db00b9c078a9282a1" ns2:_="" ns3:_="">
    <xsd:import namespace="5cf120bc-d36c-49a8-aafe-bf3e480277f6"/>
    <xsd:import namespace="e3be7343-3034-41be-bb2f-d9b29fa46b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f120bc-d36c-49a8-aafe-bf3e480277f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29376417-b28c-4768-9f0a-a4ce73b005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be7343-3034-41be-bb2f-d9b29fa46b3a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ea4970b5-bb4d-43ac-ae56-74823e1c8112}" ma:internalName="TaxCatchAll" ma:showField="CatchAllData" ma:web="e3be7343-3034-41be-bb2f-d9b29fa46b3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C978FA0-A63B-470C-9534-49FF37A4E775}">
  <ds:schemaRefs>
    <ds:schemaRef ds:uri="5cf120bc-d36c-49a8-aafe-bf3e480277f6"/>
    <ds:schemaRef ds:uri="e3be7343-3034-41be-bb2f-d9b29fa46b3a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AC3D726-760B-43A2-B2F1-EA447330AD67}"/>
</file>

<file path=customXml/itemProps3.xml><?xml version="1.0" encoding="utf-8"?>
<ds:datastoreItem xmlns:ds="http://schemas.openxmlformats.org/officeDocument/2006/customXml" ds:itemID="{C561A780-4F8D-4F3C-A663-E9747844C0F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Custom</PresentationFormat>
  <Slides>2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Sonja Lorenz</dc:creator>
  <cp:revision>1</cp:revision>
  <dcterms:created xsi:type="dcterms:W3CDTF">2024-05-08T08:27:35Z</dcterms:created>
  <dcterms:modified xsi:type="dcterms:W3CDTF">2025-05-15T12:55:37Z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0x0101006F4B5390A07B2A408D87236A5C0281D6</vt:lpwstr>
  </property>
  <property fmtid="{D5CDD505-2E9C-101B-9397-08002B2CF9AE}" pid="3" name="MediaServiceImageTags">
    <vt:lpwstr/>
  </property>
</Properties>
</file>